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3926-B28D-4BEC-85B8-D178A5966E9B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0D18-6F28-422B-9748-EADED4EA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53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实现思路</a:t>
            </a:r>
            <a:endParaRPr lang="en-US" altLang="zh-CN" dirty="0" smtClean="0"/>
          </a:p>
          <a:p>
            <a:pPr lvl="1">
              <a:defRPr/>
            </a:pPr>
            <a:r>
              <a:rPr lang="zh-CN" altLang="zh-CN" dirty="0" smtClean="0"/>
              <a:t>网页可以划分为上中下结构，使用</a:t>
            </a:r>
            <a:r>
              <a:rPr lang="nl-NL" altLang="zh-CN" dirty="0" smtClean="0"/>
              <a:t>header</a:t>
            </a:r>
            <a:r>
              <a:rPr lang="zh-CN" altLang="zh-CN" dirty="0" smtClean="0"/>
              <a:t>、</a:t>
            </a:r>
            <a:r>
              <a:rPr lang="nl-NL" altLang="zh-CN" dirty="0" smtClean="0"/>
              <a:t>section</a:t>
            </a:r>
            <a:r>
              <a:rPr lang="zh-CN" altLang="zh-CN" dirty="0" smtClean="0"/>
              <a:t>或</a:t>
            </a:r>
            <a:r>
              <a:rPr lang="nl-NL" altLang="zh-CN" dirty="0" smtClean="0"/>
              <a:t>article</a:t>
            </a:r>
            <a:r>
              <a:rPr lang="zh-CN" altLang="zh-CN" dirty="0" smtClean="0"/>
              <a:t>、</a:t>
            </a:r>
            <a:r>
              <a:rPr lang="nl-NL" altLang="zh-CN" dirty="0" smtClean="0"/>
              <a:t>footer</a:t>
            </a:r>
            <a:r>
              <a:rPr lang="zh-CN" altLang="en-US" dirty="0" smtClean="0"/>
              <a:t>等元素布局网页结构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头部里包括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和超链接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内容部分包括左边的图片和无序列表，右边是一个表单</a:t>
            </a:r>
            <a:endParaRPr lang="en-US" altLang="zh-CN" dirty="0" smtClean="0"/>
          </a:p>
          <a:p>
            <a:pPr lvl="1">
              <a:defRPr/>
            </a:pPr>
            <a:r>
              <a:rPr lang="zh-CN" altLang="zh-CN" dirty="0" smtClean="0"/>
              <a:t>底部是图片和超链接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30D18-6F28-422B-9748-EADED4EA2E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5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、讲解需求，提示学员使用表格进行布局页面，让学员自己独立完成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、学员制作页面时，教员巡视指导</a:t>
            </a:r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F08A0E-999F-4357-A0FA-A5A0F7C060A3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6172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、讲解需求，提示学员使用表格进行布局页面，让学员自己独立完成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、学员制作页面时，教员巡视指导</a:t>
            </a:r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F08A0E-999F-4357-A0FA-A5A0F7C060A3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749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56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7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36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22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5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7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91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59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9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6CAE-1F72-497D-818A-71E1288637F6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1C6F0-3CF4-4700-9E2D-CB6B63B13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59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199" y="274638"/>
            <a:ext cx="8291513" cy="77809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400" dirty="0" smtClean="0">
                <a:latin typeface="+mj-lt"/>
                <a:ea typeface="+mj-ea"/>
                <a:cs typeface="+mj-cs"/>
              </a:rPr>
              <a:t>作业</a:t>
            </a:r>
            <a:r>
              <a:rPr lang="en-US" altLang="zh-CN" sz="4400" dirty="0" smtClean="0">
                <a:latin typeface="+mj-lt"/>
                <a:ea typeface="+mj-ea"/>
                <a:cs typeface="+mj-cs"/>
              </a:rPr>
              <a:t>1</a:t>
            </a:r>
            <a:r>
              <a:rPr lang="zh-CN" altLang="en-US" sz="4400" dirty="0" smtClean="0">
                <a:latin typeface="+mj-lt"/>
                <a:ea typeface="+mj-ea"/>
                <a:cs typeface="+mj-cs"/>
              </a:rPr>
              <a:t>：</a:t>
            </a:r>
            <a:r>
              <a:rPr lang="zh-CN" altLang="en-US" sz="4400" dirty="0" smtClean="0">
                <a:latin typeface="+mj-lt"/>
                <a:ea typeface="+mj-ea"/>
                <a:cs typeface="+mj-cs"/>
              </a:rPr>
              <a:t>商品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分类页 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57981" y="1052736"/>
            <a:ext cx="7705725" cy="5248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需求说明</a:t>
            </a:r>
          </a:p>
          <a:p>
            <a:pPr lvl="1"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根据提供的素材实现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zh-CN" altLang="en-US" sz="3200" dirty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" name="Picture 5" descr="练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457199" y="1989138"/>
            <a:ext cx="8247539" cy="4152235"/>
            <a:chOff x="457199" y="1989138"/>
            <a:chExt cx="8247539" cy="4152235"/>
          </a:xfrm>
        </p:grpSpPr>
        <p:pic>
          <p:nvPicPr>
            <p:cNvPr id="4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" y="2704435"/>
              <a:ext cx="8064500" cy="343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AutoShape 17"/>
            <p:cNvSpPr>
              <a:spLocks noChangeArrowheads="1"/>
            </p:cNvSpPr>
            <p:nvPr/>
          </p:nvSpPr>
          <p:spPr bwMode="auto">
            <a:xfrm>
              <a:off x="5967888" y="1989138"/>
              <a:ext cx="2736850" cy="719137"/>
            </a:xfrm>
            <a:prstGeom prst="wedgeRoundRectCallout">
              <a:avLst>
                <a:gd name="adj1" fmla="val -41125"/>
                <a:gd name="adj2" fmla="val 160815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miter lim="800000"/>
              <a:headEnd/>
              <a:tailEnd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 anchorCtr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>
                  <a:latin typeface="+mn-lt"/>
                  <a:ea typeface="+mn-ea"/>
                </a:rPr>
                <a:t>使用表格实现图文布局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0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07704" y="188640"/>
            <a:ext cx="5616624" cy="77809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85000"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400" dirty="0" smtClean="0"/>
              <a:t>作业</a:t>
            </a:r>
            <a:r>
              <a:rPr lang="en-US" altLang="zh-CN" sz="4400" dirty="0" smtClean="0"/>
              <a:t>2</a:t>
            </a:r>
            <a:r>
              <a:rPr lang="zh-CN" altLang="en-US" sz="4400" dirty="0" smtClean="0"/>
              <a:t>：网</a:t>
            </a:r>
            <a:r>
              <a:rPr lang="zh-CN" altLang="en-US" sz="4400" dirty="0"/>
              <a:t>易邮箱登录页面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5" descr="练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9175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79512" y="1277938"/>
            <a:ext cx="3600400" cy="514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训练要点</a:t>
            </a:r>
          </a:p>
          <a:p>
            <a:pPr lvl="1" algn="l"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  表单元素：文本框、密码框、下拉列表框、复选框、提交按钮</a:t>
            </a:r>
          </a:p>
          <a:p>
            <a:pPr lvl="1" algn="l"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  HTML5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结构元素：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header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section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footer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等</a:t>
            </a:r>
          </a:p>
          <a:p>
            <a:pPr lvl="1" algn="l"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理解标签语义化，根据元素的表现选择合适的元素（图片就使用</a:t>
            </a:r>
            <a:r>
              <a:rPr lang="en-US" altLang="zh-CN" dirty="0" err="1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img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元素，超链接使用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元素）</a:t>
            </a:r>
          </a:p>
          <a:p>
            <a:pPr algn="l">
              <a:defRPr/>
            </a:pP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algn="l"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需求说明</a:t>
            </a:r>
          </a:p>
          <a:p>
            <a:pPr lvl="1" algn="l"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制作网页邮箱登录页面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lvl="2" algn="l">
              <a:defRPr/>
            </a:pP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不需要大家排版该页面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只需要用</a:t>
            </a:r>
            <a:r>
              <a:rPr lang="en-US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HTML5</a:t>
            </a:r>
            <a:r>
              <a:rPr lang="zh-CN" altLang="zh-CN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元素结合标签的语义化把该页面的结构布局出来即可</a:t>
            </a:r>
            <a:endParaRPr lang="zh-CN" altLang="en-US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灯片编号占位符 2"/>
          <p:cNvSpPr>
            <a:spLocks noGrp="1"/>
          </p:cNvSpPr>
          <p:nvPr>
            <p:ph type="sldNum" sz="quarter" idx="10"/>
          </p:nvPr>
        </p:nvSpPr>
        <p:spPr bwMode="auto">
          <a:xfrm>
            <a:off x="6938963" y="6421438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6014D15C-457F-45A7-8A4A-6AE97452B260}" type="slidenum">
              <a:rPr lang="zh-CN" altLang="en-US" smtClean="0">
                <a:ea typeface="黑体" pitchFamily="49" charset="-122"/>
              </a:rPr>
              <a:pPr eaLnBrk="1" hangingPunct="1"/>
              <a:t>2</a:t>
            </a:fld>
            <a:r>
              <a:rPr lang="en-US" altLang="zh-CN" smtClean="0">
                <a:ea typeface="黑体" pitchFamily="49" charset="-122"/>
              </a:rPr>
              <a:t>/44</a:t>
            </a:r>
            <a:endParaRPr lang="zh-CN" altLang="en-US" smtClean="0"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329" y="1382096"/>
            <a:ext cx="4942576" cy="4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97463" y="591865"/>
            <a:ext cx="8496944" cy="522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 smtClean="0"/>
              <a:t>作业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altLang="zh-CN" dirty="0" err="1" smtClean="0"/>
              <a:t>制作阿里巴巴会员注册页面</a:t>
            </a:r>
            <a:endParaRPr lang="en-US" altLang="zh-CN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-29805" y="1418534"/>
            <a:ext cx="4920605" cy="51435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dirty="0" smtClean="0"/>
              <a:t>需求说明</a:t>
            </a:r>
          </a:p>
          <a:p>
            <a:pPr lvl="1">
              <a:defRPr/>
            </a:pPr>
            <a:r>
              <a:rPr lang="zh-CN" altLang="en-US" dirty="0" smtClean="0"/>
              <a:t>用</a:t>
            </a:r>
            <a:r>
              <a:rPr lang="en-US" altLang="zh-CN" dirty="0"/>
              <a:t>HTML5</a:t>
            </a:r>
            <a:r>
              <a:rPr lang="zh-CN" altLang="en-US" dirty="0"/>
              <a:t>元素结合标签的语义化把该页面的结构布局</a:t>
            </a:r>
            <a:r>
              <a:rPr lang="zh-CN" altLang="en-US" dirty="0" smtClean="0"/>
              <a:t>出来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电子</a:t>
            </a:r>
            <a:r>
              <a:rPr lang="zh-CN" altLang="en-US" dirty="0"/>
              <a:t>邮箱、会员登录名、密码最多能容纳的字符数是</a:t>
            </a:r>
            <a:r>
              <a:rPr lang="en-US" altLang="zh-CN" dirty="0"/>
              <a:t>32</a:t>
            </a:r>
            <a:r>
              <a:rPr lang="zh-CN" altLang="en-US" dirty="0"/>
              <a:t>个字符，验证码最多能容纳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zh-CN" altLang="en-US" dirty="0" smtClean="0"/>
              <a:t>字符</a:t>
            </a:r>
            <a:endParaRPr lang="zh-CN" altLang="en-US" dirty="0"/>
          </a:p>
          <a:p>
            <a:pPr lvl="1">
              <a:defRPr/>
            </a:pPr>
            <a:r>
              <a:rPr lang="zh-CN" altLang="en-US" dirty="0" smtClean="0"/>
              <a:t>默认</a:t>
            </a:r>
            <a:r>
              <a:rPr lang="zh-CN" altLang="en-US" dirty="0"/>
              <a:t>情况下，会员身份中的“买家”处于选中</a:t>
            </a:r>
            <a:r>
              <a:rPr lang="zh-CN" altLang="en-US" dirty="0" smtClean="0"/>
              <a:t>状态</a:t>
            </a:r>
            <a:endParaRPr lang="zh-CN" altLang="en-US" dirty="0"/>
          </a:p>
          <a:p>
            <a:pPr lvl="1">
              <a:defRPr/>
            </a:pPr>
            <a:r>
              <a:rPr lang="zh-CN" altLang="en-US" dirty="0" smtClean="0"/>
              <a:t>提交</a:t>
            </a:r>
            <a:r>
              <a:rPr lang="zh-CN" altLang="en-US" dirty="0"/>
              <a:t>按钮使用素材中提供的图片代替</a:t>
            </a:r>
          </a:p>
        </p:txBody>
      </p:sp>
      <p:grpSp>
        <p:nvGrpSpPr>
          <p:cNvPr id="117764" name="组合 13"/>
          <p:cNvGrpSpPr>
            <a:grpSpLocks/>
          </p:cNvGrpSpPr>
          <p:nvPr/>
        </p:nvGrpSpPr>
        <p:grpSpPr bwMode="auto">
          <a:xfrm>
            <a:off x="142875" y="188640"/>
            <a:ext cx="928688" cy="406400"/>
            <a:chOff x="3786182" y="1192962"/>
            <a:chExt cx="928694" cy="406350"/>
          </a:xfrm>
        </p:grpSpPr>
        <p:sp>
          <p:nvSpPr>
            <p:cNvPr id="16" name="TextBox 15"/>
            <p:cNvSpPr txBox="1"/>
            <p:nvPr/>
          </p:nvSpPr>
          <p:spPr>
            <a:xfrm>
              <a:off x="4014783" y="1196137"/>
              <a:ext cx="700093" cy="400001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练习</a:t>
              </a:r>
            </a:p>
          </p:txBody>
        </p:sp>
        <p:pic>
          <p:nvPicPr>
            <p:cNvPr id="117772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2" name="Picture 2" descr="C:\Users\yaling.he\Desktop\Chapter03截图\Chapter03截图\图3.33  阿里巴巴会员注册页面HTML5结构实现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16832"/>
            <a:ext cx="388538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3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97463" y="591865"/>
            <a:ext cx="8496944" cy="522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 smtClean="0"/>
              <a:t>作业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</a:t>
            </a:r>
            <a:r>
              <a:rPr lang="en-US" altLang="zh-CN" dirty="0"/>
              <a:t>iframe</a:t>
            </a:r>
            <a:r>
              <a:rPr lang="zh-CN" altLang="en-US" dirty="0"/>
              <a:t>中华人民共和国招标投标法页面</a:t>
            </a:r>
            <a:endParaRPr lang="en-US" altLang="zh-CN" dirty="0" smtClean="0"/>
          </a:p>
        </p:txBody>
      </p:sp>
      <p:grpSp>
        <p:nvGrpSpPr>
          <p:cNvPr id="117764" name="组合 13"/>
          <p:cNvGrpSpPr>
            <a:grpSpLocks/>
          </p:cNvGrpSpPr>
          <p:nvPr/>
        </p:nvGrpSpPr>
        <p:grpSpPr bwMode="auto">
          <a:xfrm>
            <a:off x="142875" y="188640"/>
            <a:ext cx="928688" cy="406400"/>
            <a:chOff x="3786182" y="1192962"/>
            <a:chExt cx="928694" cy="406350"/>
          </a:xfrm>
        </p:grpSpPr>
        <p:sp>
          <p:nvSpPr>
            <p:cNvPr id="16" name="TextBox 15"/>
            <p:cNvSpPr txBox="1"/>
            <p:nvPr/>
          </p:nvSpPr>
          <p:spPr>
            <a:xfrm>
              <a:off x="4014783" y="1196137"/>
              <a:ext cx="700093" cy="400001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练习</a:t>
              </a:r>
            </a:p>
          </p:txBody>
        </p:sp>
        <p:pic>
          <p:nvPicPr>
            <p:cNvPr id="117772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作业样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30521" y="1628800"/>
            <a:ext cx="5936857" cy="4463492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-137831" y="1725762"/>
            <a:ext cx="3168352" cy="5143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 smtClean="0"/>
              <a:t>需求说明</a:t>
            </a:r>
          </a:p>
          <a:p>
            <a:pPr lvl="1">
              <a:defRPr/>
            </a:pPr>
            <a:r>
              <a:rPr lang="en-US" altLang="zh-CN" dirty="0" smtClean="0"/>
              <a:t>iframe</a:t>
            </a:r>
            <a:r>
              <a:rPr lang="zh-CN" altLang="en-US" dirty="0"/>
              <a:t>标签，</a:t>
            </a:r>
            <a:r>
              <a:rPr lang="en-US" altLang="zh-CN" dirty="0"/>
              <a:t>a</a:t>
            </a:r>
            <a:r>
              <a:rPr lang="zh-CN" altLang="en-US" dirty="0"/>
              <a:t>标签的相结合，达到右侧视频演示效果。</a:t>
            </a:r>
          </a:p>
          <a:p>
            <a:pPr lvl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17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332</Words>
  <Application>Microsoft Office PowerPoint</Application>
  <PresentationFormat>全屏显示(4:3)</PresentationFormat>
  <Paragraphs>39</Paragraphs>
  <Slides>4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黑体</vt:lpstr>
      <vt:lpstr>宋体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作业3：制作阿里巴巴会员注册页面</vt:lpstr>
      <vt:lpstr>作业4：iframe中华人民共和国招标投标法页面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NCU-ZQP</cp:lastModifiedBy>
  <cp:revision>3</cp:revision>
  <dcterms:created xsi:type="dcterms:W3CDTF">2018-09-04T04:40:13Z</dcterms:created>
  <dcterms:modified xsi:type="dcterms:W3CDTF">2023-09-03T07:35:27Z</dcterms:modified>
</cp:coreProperties>
</file>